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7" r:id="rId3"/>
    <p:sldId id="478" r:id="rId4"/>
    <p:sldId id="479" r:id="rId5"/>
    <p:sldId id="480" r:id="rId6"/>
    <p:sldId id="481" r:id="rId7"/>
    <p:sldId id="482" r:id="rId8"/>
    <p:sldId id="483" r:id="rId9"/>
    <p:sldId id="484" r:id="rId10"/>
    <p:sldId id="485" r:id="rId11"/>
    <p:sldId id="486" r:id="rId12"/>
    <p:sldId id="487" r:id="rId13"/>
    <p:sldId id="488" r:id="rId14"/>
    <p:sldId id="489" r:id="rId15"/>
    <p:sldId id="490" r:id="rId16"/>
    <p:sldId id="492" r:id="rId17"/>
    <p:sldId id="493" r:id="rId18"/>
    <p:sldId id="494" r:id="rId19"/>
    <p:sldId id="495" r:id="rId20"/>
    <p:sldId id="496" r:id="rId21"/>
    <p:sldId id="497" r:id="rId22"/>
    <p:sldId id="498" r:id="rId23"/>
    <p:sldId id="499" r:id="rId24"/>
    <p:sldId id="500" r:id="rId25"/>
    <p:sldId id="501" r:id="rId26"/>
    <p:sldId id="503" r:id="rId27"/>
    <p:sldId id="504" r:id="rId28"/>
    <p:sldId id="505" r:id="rId29"/>
    <p:sldId id="506" r:id="rId30"/>
    <p:sldId id="507" r:id="rId31"/>
    <p:sldId id="508" r:id="rId32"/>
    <p:sldId id="509" r:id="rId33"/>
    <p:sldId id="510" r:id="rId34"/>
    <p:sldId id="511" r:id="rId35"/>
    <p:sldId id="512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 and Them" initials="UaT" lastIdx="1" clrIdx="0">
    <p:extLst>
      <p:ext uri="{19B8F6BF-5375-455C-9EA6-DF929625EA0E}">
        <p15:presenceInfo xmlns:p15="http://schemas.microsoft.com/office/powerpoint/2012/main" userId="48d74574e69806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  <a:srgbClr val="0D6D26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1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-sfera.hr/dodatni-digitalni-sadrzaji/3bef3a98-00e7-463b-997f-172092968746/" TargetMode="External"/><Relationship Id="rId4" Type="http://schemas.openxmlformats.org/officeDocument/2006/relationships/hyperlink" Target="https://www.e-sfera.hr/dodatni-digitalni-sadrzaji/a78e7dbb-0644-4d6c-8da3-f0dcf2aa01f6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6" y="805879"/>
            <a:ext cx="5858088" cy="1246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hr-HR" sz="2800" dirty="0"/>
            </a:br>
            <a:br>
              <a:rPr lang="hr-HR" sz="2800" dirty="0"/>
            </a:br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11</a:t>
            </a:r>
            <a:br>
              <a:rPr lang="en-US" sz="2800" dirty="0"/>
            </a:br>
            <a:br>
              <a:rPr lang="en-US" sz="2800" dirty="0"/>
            </a:br>
            <a:br>
              <a:rPr lang="hr-HR" sz="2800" dirty="0"/>
            </a:br>
            <a:r>
              <a:rPr lang="hr-HR" sz="5300" dirty="0"/>
              <a:t>How </a:t>
            </a:r>
            <a:r>
              <a:rPr lang="hr-HR" sz="5300" dirty="0" err="1"/>
              <a:t>can</a:t>
            </a:r>
            <a:r>
              <a:rPr lang="hr-HR" sz="5300" dirty="0"/>
              <a:t> </a:t>
            </a:r>
            <a:r>
              <a:rPr lang="hr-HR" sz="5300" dirty="0" err="1"/>
              <a:t>you</a:t>
            </a:r>
            <a:r>
              <a:rPr lang="hr-HR" sz="5300" dirty="0"/>
              <a:t> </a:t>
            </a:r>
            <a:r>
              <a:rPr lang="hr-HR" sz="5300" dirty="0" err="1"/>
              <a:t>help</a:t>
            </a:r>
            <a:r>
              <a:rPr lang="hr-HR" sz="5300" dirty="0"/>
              <a:t>?</a:t>
            </a:r>
            <a:r>
              <a:rPr lang="hr-HR" dirty="0"/>
              <a:t>	</a:t>
            </a:r>
            <a:br>
              <a:rPr lang="hr-HR" dirty="0"/>
            </a:br>
            <a:r>
              <a:rPr lang="en-US" dirty="0"/>
              <a:t> </a:t>
            </a:r>
            <a:r>
              <a:rPr lang="hr-HR" dirty="0"/>
              <a:t>	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60388AE-E086-4BA8-AED1-3E3B0C86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16433" cy="386769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A13901D-BB7E-4EC9-B926-DBD246415582}"/>
              </a:ext>
            </a:extLst>
          </p:cNvPr>
          <p:cNvSpPr txBox="1"/>
          <p:nvPr/>
        </p:nvSpPr>
        <p:spPr>
          <a:xfrm>
            <a:off x="3813268" y="60530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T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C9B31DB-93C1-4115-B61D-556A56D28790}"/>
              </a:ext>
            </a:extLst>
          </p:cNvPr>
          <p:cNvSpPr txBox="1"/>
          <p:nvPr/>
        </p:nvSpPr>
        <p:spPr>
          <a:xfrm>
            <a:off x="4261882" y="114498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F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726B808-3158-488D-8A9A-00DC111B79B7}"/>
              </a:ext>
            </a:extLst>
          </p:cNvPr>
          <p:cNvSpPr txBox="1"/>
          <p:nvPr/>
        </p:nvSpPr>
        <p:spPr>
          <a:xfrm>
            <a:off x="3296511" y="1651496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F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759AF02-E506-4101-97F7-24294DF75C87}"/>
              </a:ext>
            </a:extLst>
          </p:cNvPr>
          <p:cNvSpPr txBox="1"/>
          <p:nvPr/>
        </p:nvSpPr>
        <p:spPr>
          <a:xfrm>
            <a:off x="7571752" y="217560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F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C247BB8-C9E0-4716-B95F-FBAE5112BD05}"/>
              </a:ext>
            </a:extLst>
          </p:cNvPr>
          <p:cNvSpPr txBox="1"/>
          <p:nvPr/>
        </p:nvSpPr>
        <p:spPr>
          <a:xfrm>
            <a:off x="6160395" y="269811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T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45572E3-0B47-4C4A-9889-946022917274}"/>
              </a:ext>
            </a:extLst>
          </p:cNvPr>
          <p:cNvSpPr txBox="1"/>
          <p:nvPr/>
        </p:nvSpPr>
        <p:spPr>
          <a:xfrm>
            <a:off x="5162017" y="321130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T</a:t>
            </a:r>
            <a:endParaRPr lang="en-GB" sz="2400" b="1" dirty="0">
              <a:solidFill>
                <a:srgbClr val="7030A0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BCF4BA25-5984-43A5-A79C-2B4E176B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220" y="3262806"/>
            <a:ext cx="6473780" cy="35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F11D3B2-2D2C-406C-904E-83A62103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6" y="504417"/>
            <a:ext cx="11841227" cy="584916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3C5FF97-500D-48D0-98C0-2C0A1881F105}"/>
              </a:ext>
            </a:extLst>
          </p:cNvPr>
          <p:cNvSpPr txBox="1"/>
          <p:nvPr/>
        </p:nvSpPr>
        <p:spPr>
          <a:xfrm>
            <a:off x="4598879" y="5177309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2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469C374-0D11-4512-8D2E-9601E5614FF2}"/>
              </a:ext>
            </a:extLst>
          </p:cNvPr>
          <p:cNvSpPr txBox="1"/>
          <p:nvPr/>
        </p:nvSpPr>
        <p:spPr>
          <a:xfrm>
            <a:off x="4598879" y="3629698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3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DA9CA9A-9646-4929-B3B7-84260FCD9C81}"/>
              </a:ext>
            </a:extLst>
          </p:cNvPr>
          <p:cNvSpPr txBox="1"/>
          <p:nvPr/>
        </p:nvSpPr>
        <p:spPr>
          <a:xfrm>
            <a:off x="4598879" y="4138068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5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B739D2A-F655-4352-A957-64AE2A58A40F}"/>
              </a:ext>
            </a:extLst>
          </p:cNvPr>
          <p:cNvSpPr txBox="1"/>
          <p:nvPr/>
        </p:nvSpPr>
        <p:spPr>
          <a:xfrm>
            <a:off x="4598879" y="1535977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6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61BA2AA-30F5-4A7F-A3C1-D8CDEDF95288}"/>
              </a:ext>
            </a:extLst>
          </p:cNvPr>
          <p:cNvSpPr txBox="1"/>
          <p:nvPr/>
        </p:nvSpPr>
        <p:spPr>
          <a:xfrm>
            <a:off x="4611758" y="5697661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7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0503D1A-A74C-44CC-B72C-D801311CEC68}"/>
              </a:ext>
            </a:extLst>
          </p:cNvPr>
          <p:cNvSpPr txBox="1"/>
          <p:nvPr/>
        </p:nvSpPr>
        <p:spPr>
          <a:xfrm>
            <a:off x="4611758" y="3095570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8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FC721FC-0B26-4FDF-B906-72B3156DFBC4}"/>
              </a:ext>
            </a:extLst>
          </p:cNvPr>
          <p:cNvSpPr txBox="1"/>
          <p:nvPr/>
        </p:nvSpPr>
        <p:spPr>
          <a:xfrm>
            <a:off x="4598879" y="1017776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9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48ACD00-493E-4F4F-9E8F-4E023FD9A9FE}"/>
              </a:ext>
            </a:extLst>
          </p:cNvPr>
          <p:cNvSpPr txBox="1"/>
          <p:nvPr/>
        </p:nvSpPr>
        <p:spPr>
          <a:xfrm>
            <a:off x="4527600" y="2044347"/>
            <a:ext cx="5212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10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096CDD9B-1FD2-4045-AAFF-B516BA3EEB75}"/>
              </a:ext>
            </a:extLst>
          </p:cNvPr>
          <p:cNvSpPr txBox="1"/>
          <p:nvPr/>
        </p:nvSpPr>
        <p:spPr>
          <a:xfrm>
            <a:off x="4598879" y="4656269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4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E6B3739-145D-488A-A793-306E15E4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674"/>
            <a:ext cx="12192000" cy="354265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3C483EE-E22B-4B9D-A8B7-E10E023BEF35}"/>
              </a:ext>
            </a:extLst>
          </p:cNvPr>
          <p:cNvSpPr txBox="1"/>
          <p:nvPr/>
        </p:nvSpPr>
        <p:spPr>
          <a:xfrm>
            <a:off x="630039" y="3543489"/>
            <a:ext cx="2994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don’t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eat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meat</a:t>
            </a:r>
            <a:r>
              <a:rPr lang="hr-HR" sz="2600" i="1" dirty="0">
                <a:solidFill>
                  <a:srgbClr val="7030A0"/>
                </a:solidFill>
              </a:rPr>
              <a:t>.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BDE9755-36DA-480F-AB6C-58BD4340D91C}"/>
              </a:ext>
            </a:extLst>
          </p:cNvPr>
          <p:cNvSpPr txBox="1"/>
          <p:nvPr/>
        </p:nvSpPr>
        <p:spPr>
          <a:xfrm>
            <a:off x="630039" y="4125685"/>
            <a:ext cx="52292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always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solve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problems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together</a:t>
            </a:r>
            <a:r>
              <a:rPr lang="hr-HR" sz="2600" i="1" dirty="0">
                <a:solidFill>
                  <a:srgbClr val="7030A0"/>
                </a:solidFill>
              </a:rPr>
              <a:t>.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1F17F38-725A-4E81-BDF3-3A19CE0D5F51}"/>
              </a:ext>
            </a:extLst>
          </p:cNvPr>
          <p:cNvSpPr txBox="1"/>
          <p:nvPr/>
        </p:nvSpPr>
        <p:spPr>
          <a:xfrm>
            <a:off x="630039" y="4618128"/>
            <a:ext cx="54075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choose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wise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people</a:t>
            </a:r>
            <a:r>
              <a:rPr lang="hr-HR" sz="2600" i="1" dirty="0">
                <a:solidFill>
                  <a:srgbClr val="7030A0"/>
                </a:solidFill>
              </a:rPr>
              <a:t> to </a:t>
            </a:r>
            <a:r>
              <a:rPr lang="hr-HR" sz="2600" i="1" dirty="0" err="1">
                <a:solidFill>
                  <a:srgbClr val="7030A0"/>
                </a:solidFill>
              </a:rPr>
              <a:t>be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leaders</a:t>
            </a:r>
            <a:r>
              <a:rPr lang="hr-HR" sz="2600" i="1" dirty="0">
                <a:solidFill>
                  <a:srgbClr val="7030A0"/>
                </a:solidFill>
              </a:rPr>
              <a:t>.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9468654-7B87-4F26-879D-7599ACCAC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086"/>
            <a:ext cx="12192000" cy="33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D0340B9-2BE4-47B9-8617-241D86066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25" y="0"/>
            <a:ext cx="10165350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B402DAF-DE4F-4A75-AE4C-3E13AB39C246}"/>
              </a:ext>
            </a:extLst>
          </p:cNvPr>
          <p:cNvSpPr txBox="1"/>
          <p:nvPr/>
        </p:nvSpPr>
        <p:spPr>
          <a:xfrm>
            <a:off x="3808927" y="4432410"/>
            <a:ext cx="1046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000" b="1" i="0" dirty="0" err="1"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bottles</a:t>
            </a:r>
            <a:endParaRPr lang="en-GB" b="1" i="0" dirty="0">
              <a:solidFill>
                <a:srgbClr val="7030A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D1C2CB7-317E-45FB-8E03-F172B7B84983}"/>
              </a:ext>
            </a:extLst>
          </p:cNvPr>
          <p:cNvSpPr txBox="1"/>
          <p:nvPr/>
        </p:nvSpPr>
        <p:spPr>
          <a:xfrm>
            <a:off x="7057624" y="4070936"/>
            <a:ext cx="1545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000" b="1" i="0" dirty="0" err="1"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toothbrushes</a:t>
            </a:r>
            <a:endParaRPr lang="en-GB" b="1" i="0" dirty="0">
              <a:solidFill>
                <a:srgbClr val="7030A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0E56A91-B93E-48DA-9E86-89D6DA5753D7}"/>
              </a:ext>
            </a:extLst>
          </p:cNvPr>
          <p:cNvSpPr txBox="1"/>
          <p:nvPr/>
        </p:nvSpPr>
        <p:spPr>
          <a:xfrm>
            <a:off x="5504647" y="3320534"/>
            <a:ext cx="733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000" b="1" i="0" dirty="0" err="1"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toys</a:t>
            </a:r>
            <a:endParaRPr lang="en-GB" b="1" i="0" dirty="0">
              <a:solidFill>
                <a:srgbClr val="7030A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71A39BC-A0F2-4DAC-A596-047377A14324}"/>
              </a:ext>
            </a:extLst>
          </p:cNvPr>
          <p:cNvSpPr txBox="1"/>
          <p:nvPr/>
        </p:nvSpPr>
        <p:spPr>
          <a:xfrm>
            <a:off x="9511049" y="5987741"/>
            <a:ext cx="1046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000" b="1" i="0" dirty="0" err="1"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clothes</a:t>
            </a:r>
            <a:endParaRPr lang="en-GB" b="1" i="0" dirty="0">
              <a:solidFill>
                <a:srgbClr val="7030A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A3405F-6B62-4EE5-8765-20F33FAC4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751" y="-1"/>
            <a:ext cx="7650013" cy="224990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FDD8150-72FB-4AD0-B0D1-786D8086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6834"/>
            <a:ext cx="12192000" cy="3670479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81010E4-26F7-4B2C-AB08-7AB2FEA99CC3}"/>
              </a:ext>
            </a:extLst>
          </p:cNvPr>
          <p:cNvSpPr txBox="1"/>
          <p:nvPr/>
        </p:nvSpPr>
        <p:spPr>
          <a:xfrm>
            <a:off x="6121756" y="3096040"/>
            <a:ext cx="5981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1" u="none" strike="noStrike" baseline="0" dirty="0">
                <a:solidFill>
                  <a:srgbClr val="7030A0"/>
                </a:solidFill>
                <a:latin typeface="+mj-lt"/>
              </a:rPr>
              <a:t>It takes more than 100 years for plastic to decompose. 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72651FF-166E-4CF4-A4B4-0CE3D599CC61}"/>
              </a:ext>
            </a:extLst>
          </p:cNvPr>
          <p:cNvSpPr txBox="1"/>
          <p:nvPr/>
        </p:nvSpPr>
        <p:spPr>
          <a:xfrm>
            <a:off x="262425" y="3056281"/>
            <a:ext cx="4068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7030A0"/>
                </a:solidFill>
                <a:latin typeface="+mj-lt"/>
              </a:rPr>
              <a:t>Plastic is cheap and user-friendly</a:t>
            </a:r>
            <a:r>
              <a:rPr lang="en-GB" sz="2000" b="0" i="1" u="none" strike="noStrike" baseline="0" dirty="0">
                <a:solidFill>
                  <a:srgbClr val="7030A0"/>
                </a:solidFill>
                <a:latin typeface="+mj-lt"/>
              </a:rPr>
              <a:t>. 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8748692-8CB2-4524-B0B5-20CEFC80D785}"/>
              </a:ext>
            </a:extLst>
          </p:cNvPr>
          <p:cNvSpPr txBox="1"/>
          <p:nvPr/>
        </p:nvSpPr>
        <p:spPr>
          <a:xfrm>
            <a:off x="253286" y="3479347"/>
            <a:ext cx="6237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7030A0"/>
                </a:solidFill>
                <a:latin typeface="+mj-lt"/>
              </a:rPr>
              <a:t>Plastic bags are useful and can be used more than once.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9F9318C-B0FF-4922-A035-1EE3A9BE3559}"/>
              </a:ext>
            </a:extLst>
          </p:cNvPr>
          <p:cNvSpPr txBox="1"/>
          <p:nvPr/>
        </p:nvSpPr>
        <p:spPr>
          <a:xfrm>
            <a:off x="6121756" y="3527725"/>
            <a:ext cx="5412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7030A0"/>
                </a:solidFill>
                <a:latin typeface="+mj-lt"/>
              </a:rPr>
              <a:t>73% of beach rubbish is plastic. 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0EA67B9-D957-494A-A314-4D2D6724C987}"/>
              </a:ext>
            </a:extLst>
          </p:cNvPr>
          <p:cNvSpPr txBox="1"/>
          <p:nvPr/>
        </p:nvSpPr>
        <p:spPr>
          <a:xfrm>
            <a:off x="253286" y="3902413"/>
            <a:ext cx="5412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7030A0"/>
                </a:solidFill>
                <a:latin typeface="+mj-lt"/>
              </a:rPr>
              <a:t>Plastic cups and plates are great for parties. 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575ECB8-E765-4D4E-841C-9F46BC22ED94}"/>
              </a:ext>
            </a:extLst>
          </p:cNvPr>
          <p:cNvSpPr txBox="1"/>
          <p:nvPr/>
        </p:nvSpPr>
        <p:spPr>
          <a:xfrm>
            <a:off x="6121756" y="3990986"/>
            <a:ext cx="5816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7030A0"/>
                </a:solidFill>
                <a:latin typeface="+mj-lt"/>
              </a:rPr>
              <a:t>Plastic kills more than 1 million sea-birds and animals every year. 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4AD2CE7-1610-4A84-8842-B74EB56ABD0D}"/>
              </a:ext>
            </a:extLst>
          </p:cNvPr>
          <p:cNvSpPr txBox="1"/>
          <p:nvPr/>
        </p:nvSpPr>
        <p:spPr>
          <a:xfrm>
            <a:off x="6096000" y="4725589"/>
            <a:ext cx="5412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7030A0"/>
                </a:solidFill>
                <a:latin typeface="+mj-lt"/>
              </a:rPr>
              <a:t>Plastic bags pollute the environment. 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4AFD605E-F27E-4239-A60A-E27932EF651F}"/>
              </a:ext>
            </a:extLst>
          </p:cNvPr>
          <p:cNvSpPr txBox="1"/>
          <p:nvPr/>
        </p:nvSpPr>
        <p:spPr>
          <a:xfrm>
            <a:off x="253285" y="4325479"/>
            <a:ext cx="5412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1" dirty="0" err="1">
                <a:solidFill>
                  <a:srgbClr val="7030A0"/>
                </a:solidFill>
                <a:latin typeface="+mj-lt"/>
              </a:rPr>
              <a:t>Plastic</a:t>
            </a:r>
            <a:r>
              <a:rPr lang="hr-HR" sz="20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000" i="1" dirty="0" err="1">
                <a:solidFill>
                  <a:srgbClr val="7030A0"/>
                </a:solidFill>
                <a:latin typeface="+mj-lt"/>
              </a:rPr>
              <a:t>food</a:t>
            </a:r>
            <a:r>
              <a:rPr lang="hr-HR" sz="20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000" i="1" dirty="0" err="1">
                <a:solidFill>
                  <a:srgbClr val="7030A0"/>
                </a:solidFill>
                <a:latin typeface="+mj-lt"/>
              </a:rPr>
              <a:t>containers</a:t>
            </a:r>
            <a:r>
              <a:rPr lang="hr-HR" sz="20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000" i="1" dirty="0" err="1">
                <a:solidFill>
                  <a:srgbClr val="7030A0"/>
                </a:solidFill>
                <a:latin typeface="+mj-lt"/>
              </a:rPr>
              <a:t>keep</a:t>
            </a:r>
            <a:r>
              <a:rPr lang="hr-HR" sz="20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000" i="1" dirty="0" err="1">
                <a:solidFill>
                  <a:srgbClr val="7030A0"/>
                </a:solidFill>
                <a:latin typeface="+mj-lt"/>
              </a:rPr>
              <a:t>our</a:t>
            </a:r>
            <a:r>
              <a:rPr lang="hr-HR" sz="20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000" i="1" dirty="0" err="1">
                <a:solidFill>
                  <a:srgbClr val="7030A0"/>
                </a:solidFill>
                <a:latin typeface="+mj-lt"/>
              </a:rPr>
              <a:t>food</a:t>
            </a:r>
            <a:r>
              <a:rPr lang="hr-HR" sz="20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000" i="1" dirty="0" err="1">
                <a:solidFill>
                  <a:srgbClr val="7030A0"/>
                </a:solidFill>
                <a:latin typeface="+mj-lt"/>
              </a:rPr>
              <a:t>fresh</a:t>
            </a:r>
            <a:r>
              <a:rPr lang="hr-HR" sz="2000" i="1" dirty="0">
                <a:solidFill>
                  <a:srgbClr val="7030A0"/>
                </a:solidFill>
                <a:latin typeface="+mj-lt"/>
              </a:rPr>
              <a:t>.</a:t>
            </a:r>
            <a:endParaRPr lang="en-GB" sz="20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3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9D3AF74-E6A6-4230-964E-15CE10C38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687"/>
            <a:ext cx="12192000" cy="42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17F067B-C8BD-453B-A0C8-8736E50D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1" y="0"/>
            <a:ext cx="10983858" cy="126700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1654FD5-FF0E-4F4C-B59D-2400D894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76" y="1267002"/>
            <a:ext cx="11088647" cy="165758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F66AFC4-0D4F-4C31-8B25-F8482200E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54" y="2924583"/>
            <a:ext cx="11031489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4495FA4-EB78-44D2-BE36-CF93DB5E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75" y="0"/>
            <a:ext cx="11088647" cy="320084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36A95B3-80F5-41AD-ADD2-DEA2E7490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21" y="3200847"/>
            <a:ext cx="11488753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54C2819-1EDA-4909-9D36-0FF9AB2F6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5" y="1633287"/>
            <a:ext cx="11812649" cy="359142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6F16357-2ED0-495B-A4DC-5DB2FE099117}"/>
              </a:ext>
            </a:extLst>
          </p:cNvPr>
          <p:cNvSpPr txBox="1"/>
          <p:nvPr/>
        </p:nvSpPr>
        <p:spPr>
          <a:xfrm>
            <a:off x="472966" y="378372"/>
            <a:ext cx="422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solidFill>
                  <a:srgbClr val="7030A0"/>
                </a:solidFill>
              </a:rPr>
              <a:t>workbook</a:t>
            </a:r>
            <a:r>
              <a:rPr lang="hr-HR" sz="2000" dirty="0">
                <a:solidFill>
                  <a:srgbClr val="7030A0"/>
                </a:solidFill>
              </a:rPr>
              <a:t> p.50</a:t>
            </a:r>
            <a:endParaRPr lang="en-GB" sz="2000" dirty="0">
              <a:solidFill>
                <a:srgbClr val="7030A0"/>
              </a:solidFill>
            </a:endParaRP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AFD7BC70-54CB-4AF6-83B7-AA6633130F95}"/>
              </a:ext>
            </a:extLst>
          </p:cNvPr>
          <p:cNvSpPr/>
          <p:nvPr/>
        </p:nvSpPr>
        <p:spPr>
          <a:xfrm>
            <a:off x="8216721" y="3657600"/>
            <a:ext cx="1803042" cy="412124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7A30C83A-A2A3-496C-8312-58D40EB0BA99}"/>
              </a:ext>
            </a:extLst>
          </p:cNvPr>
          <p:cNvSpPr/>
          <p:nvPr/>
        </p:nvSpPr>
        <p:spPr>
          <a:xfrm>
            <a:off x="783835" y="4159876"/>
            <a:ext cx="1803042" cy="450761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3EE7CA74-8A5F-4F66-86B4-51306CC73E41}"/>
              </a:ext>
            </a:extLst>
          </p:cNvPr>
          <p:cNvSpPr/>
          <p:nvPr/>
        </p:nvSpPr>
        <p:spPr>
          <a:xfrm>
            <a:off x="6095998" y="4159876"/>
            <a:ext cx="2661635" cy="450761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25D66656-6EB7-48B4-AE2E-CA2E577C75BF}"/>
              </a:ext>
            </a:extLst>
          </p:cNvPr>
          <p:cNvSpPr/>
          <p:nvPr/>
        </p:nvSpPr>
        <p:spPr>
          <a:xfrm>
            <a:off x="3439916" y="4610637"/>
            <a:ext cx="1803042" cy="412124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51C53655-70DB-476F-9A31-D3686C379CC8}"/>
              </a:ext>
            </a:extLst>
          </p:cNvPr>
          <p:cNvSpPr/>
          <p:nvPr/>
        </p:nvSpPr>
        <p:spPr>
          <a:xfrm>
            <a:off x="5986168" y="4651603"/>
            <a:ext cx="2813142" cy="412124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A53D3287-914B-44BD-80D5-A39BF9EA8431}"/>
              </a:ext>
            </a:extLst>
          </p:cNvPr>
          <p:cNvSpPr/>
          <p:nvPr/>
        </p:nvSpPr>
        <p:spPr>
          <a:xfrm>
            <a:off x="9446288" y="4610637"/>
            <a:ext cx="1384843" cy="412124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26018B1-1D72-46A7-A3D6-5071264C6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155"/>
            <a:ext cx="12192000" cy="514969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8726B85-67F0-4A5B-841E-F2237068B725}"/>
              </a:ext>
            </a:extLst>
          </p:cNvPr>
          <p:cNvSpPr txBox="1"/>
          <p:nvPr/>
        </p:nvSpPr>
        <p:spPr>
          <a:xfrm>
            <a:off x="217714" y="204952"/>
            <a:ext cx="461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</a:rPr>
              <a:t>Open </a:t>
            </a:r>
            <a:r>
              <a:rPr lang="hr-HR" sz="2400" dirty="0" err="1">
                <a:solidFill>
                  <a:srgbClr val="7030A0"/>
                </a:solidFill>
              </a:rPr>
              <a:t>your</a:t>
            </a:r>
            <a:r>
              <a:rPr lang="hr-HR" sz="2400" dirty="0">
                <a:solidFill>
                  <a:srgbClr val="7030A0"/>
                </a:solidFill>
              </a:rPr>
              <a:t> </a:t>
            </a:r>
            <a:r>
              <a:rPr lang="hr-HR" sz="2400" dirty="0" err="1">
                <a:solidFill>
                  <a:srgbClr val="7030A0"/>
                </a:solidFill>
              </a:rPr>
              <a:t>book</a:t>
            </a:r>
            <a:r>
              <a:rPr lang="hr-HR" sz="2400" dirty="0">
                <a:solidFill>
                  <a:srgbClr val="7030A0"/>
                </a:solidFill>
              </a:rPr>
              <a:t> on </a:t>
            </a:r>
            <a:r>
              <a:rPr lang="hr-HR" sz="2400" dirty="0" err="1">
                <a:solidFill>
                  <a:srgbClr val="7030A0"/>
                </a:solidFill>
              </a:rPr>
              <a:t>page</a:t>
            </a:r>
            <a:r>
              <a:rPr lang="hr-HR" sz="2400" dirty="0">
                <a:solidFill>
                  <a:srgbClr val="7030A0"/>
                </a:solidFill>
              </a:rPr>
              <a:t> 64.</a:t>
            </a:r>
            <a:endParaRPr lang="en-GB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729138C-7628-4AB5-A913-93F33A84D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242"/>
            <a:ext cx="12192000" cy="597647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2441AA8-8E05-4F50-A443-9A92EE5BE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836" y="0"/>
            <a:ext cx="5814300" cy="75124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83A669B-E917-4D00-89F1-4997DB199DCA}"/>
              </a:ext>
            </a:extLst>
          </p:cNvPr>
          <p:cNvSpPr txBox="1"/>
          <p:nvPr/>
        </p:nvSpPr>
        <p:spPr>
          <a:xfrm>
            <a:off x="7185385" y="1985145"/>
            <a:ext cx="862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bikes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39FEEB0-16CB-4958-B3FD-76E5094201D7}"/>
              </a:ext>
            </a:extLst>
          </p:cNvPr>
          <p:cNvSpPr txBox="1"/>
          <p:nvPr/>
        </p:nvSpPr>
        <p:spPr>
          <a:xfrm>
            <a:off x="9552951" y="3429000"/>
            <a:ext cx="20313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second</a:t>
            </a:r>
            <a:r>
              <a:rPr lang="hr-HR" sz="2600" i="1" dirty="0">
                <a:solidFill>
                  <a:srgbClr val="7030A0"/>
                </a:solidFill>
              </a:rPr>
              <a:t>-	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965EE48-CD57-42AE-8DB7-104CC42187E8}"/>
              </a:ext>
            </a:extLst>
          </p:cNvPr>
          <p:cNvSpPr txBox="1"/>
          <p:nvPr/>
        </p:nvSpPr>
        <p:spPr>
          <a:xfrm>
            <a:off x="1249251" y="2477589"/>
            <a:ext cx="14563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Turning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20FA2BC-315F-4623-95A7-D803E0EF0CAB}"/>
              </a:ext>
            </a:extLst>
          </p:cNvPr>
          <p:cNvSpPr txBox="1"/>
          <p:nvPr/>
        </p:nvSpPr>
        <p:spPr>
          <a:xfrm>
            <a:off x="1426885" y="3887970"/>
            <a:ext cx="862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hand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E1332BD-289F-45A6-8B69-0D712DF49BF8}"/>
              </a:ext>
            </a:extLst>
          </p:cNvPr>
          <p:cNvSpPr txBox="1"/>
          <p:nvPr/>
        </p:nvSpPr>
        <p:spPr>
          <a:xfrm>
            <a:off x="2254702" y="3887969"/>
            <a:ext cx="9573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shops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B7B82D3-0467-442F-83A9-237BF173745D}"/>
              </a:ext>
            </a:extLst>
          </p:cNvPr>
          <p:cNvSpPr txBox="1"/>
          <p:nvPr/>
        </p:nvSpPr>
        <p:spPr>
          <a:xfrm>
            <a:off x="2930280" y="4380130"/>
            <a:ext cx="17272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eco-actions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F7C1BBE-BBFE-450A-8108-B4F2A0356F0F}"/>
              </a:ext>
            </a:extLst>
          </p:cNvPr>
          <p:cNvSpPr txBox="1"/>
          <p:nvPr/>
        </p:nvSpPr>
        <p:spPr>
          <a:xfrm>
            <a:off x="1886852" y="4880735"/>
            <a:ext cx="7857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Rain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39EB5FB-09C1-4612-9ED1-CDC997828086}"/>
              </a:ext>
            </a:extLst>
          </p:cNvPr>
          <p:cNvSpPr txBox="1"/>
          <p:nvPr/>
        </p:nvSpPr>
        <p:spPr>
          <a:xfrm>
            <a:off x="2711186" y="4872200"/>
            <a:ext cx="10938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forests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069C436-5B9B-402D-8942-611D972DA655}"/>
              </a:ext>
            </a:extLst>
          </p:cNvPr>
          <p:cNvSpPr txBox="1"/>
          <p:nvPr/>
        </p:nvSpPr>
        <p:spPr>
          <a:xfrm>
            <a:off x="5784519" y="5836322"/>
            <a:ext cx="9850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bottle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FC239B4-E52B-4265-8D34-10415491C8EB}"/>
              </a:ext>
            </a:extLst>
          </p:cNvPr>
          <p:cNvSpPr txBox="1"/>
          <p:nvPr/>
        </p:nvSpPr>
        <p:spPr>
          <a:xfrm>
            <a:off x="6879650" y="5836321"/>
            <a:ext cx="9782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banks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8A60863-F23D-499F-9AA7-C3A1DF04A1D8}"/>
              </a:ext>
            </a:extLst>
          </p:cNvPr>
          <p:cNvSpPr txBox="1"/>
          <p:nvPr/>
        </p:nvSpPr>
        <p:spPr>
          <a:xfrm>
            <a:off x="2705638" y="2503346"/>
            <a:ext cx="558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off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EB360AA-E315-4A30-8405-9BA548082E56}"/>
              </a:ext>
            </a:extLst>
          </p:cNvPr>
          <p:cNvSpPr txBox="1"/>
          <p:nvPr/>
        </p:nvSpPr>
        <p:spPr>
          <a:xfrm>
            <a:off x="3799463" y="2467501"/>
            <a:ext cx="6270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the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FCBBA8F8-3810-46B8-99D7-9143A82818EB}"/>
              </a:ext>
            </a:extLst>
          </p:cNvPr>
          <p:cNvSpPr txBox="1"/>
          <p:nvPr/>
        </p:nvSpPr>
        <p:spPr>
          <a:xfrm>
            <a:off x="5060991" y="2496051"/>
            <a:ext cx="6353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tap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B9B4DA3-5107-41A6-8CB8-91024C4C5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  <p:sp>
        <p:nvSpPr>
          <p:cNvPr id="5" name="Znak oduzimanja 4">
            <a:extLst>
              <a:ext uri="{FF2B5EF4-FFF2-40B4-BE49-F238E27FC236}">
                <a16:creationId xmlns:a16="http://schemas.microsoft.com/office/drawing/2014/main" id="{E5FCA085-FB2D-40B8-8E2A-A0DC186FF4FF}"/>
              </a:ext>
            </a:extLst>
          </p:cNvPr>
          <p:cNvSpPr/>
          <p:nvPr/>
        </p:nvSpPr>
        <p:spPr>
          <a:xfrm>
            <a:off x="2369714" y="1828802"/>
            <a:ext cx="2125013" cy="154546"/>
          </a:xfrm>
          <a:prstGeom prst="mathMin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nak oduzimanja 5">
            <a:extLst>
              <a:ext uri="{FF2B5EF4-FFF2-40B4-BE49-F238E27FC236}">
                <a16:creationId xmlns:a16="http://schemas.microsoft.com/office/drawing/2014/main" id="{F70DD260-AD79-4E3B-9FF7-442286F3F06E}"/>
              </a:ext>
            </a:extLst>
          </p:cNvPr>
          <p:cNvSpPr/>
          <p:nvPr/>
        </p:nvSpPr>
        <p:spPr>
          <a:xfrm>
            <a:off x="5033493" y="2367568"/>
            <a:ext cx="2125013" cy="154546"/>
          </a:xfrm>
          <a:prstGeom prst="mathMin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nak oduzimanja 6">
            <a:extLst>
              <a:ext uri="{FF2B5EF4-FFF2-40B4-BE49-F238E27FC236}">
                <a16:creationId xmlns:a16="http://schemas.microsoft.com/office/drawing/2014/main" id="{64841DFC-69D0-42E0-8BCC-5783BF92F9E0}"/>
              </a:ext>
            </a:extLst>
          </p:cNvPr>
          <p:cNvSpPr/>
          <p:nvPr/>
        </p:nvSpPr>
        <p:spPr>
          <a:xfrm>
            <a:off x="409978" y="2844087"/>
            <a:ext cx="852151" cy="105175"/>
          </a:xfrm>
          <a:prstGeom prst="mathMin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nak oduzimanja 7">
            <a:extLst>
              <a:ext uri="{FF2B5EF4-FFF2-40B4-BE49-F238E27FC236}">
                <a16:creationId xmlns:a16="http://schemas.microsoft.com/office/drawing/2014/main" id="{7D89A307-F4DA-4F47-9EE1-2F8644A741E3}"/>
              </a:ext>
            </a:extLst>
          </p:cNvPr>
          <p:cNvSpPr/>
          <p:nvPr/>
        </p:nvSpPr>
        <p:spPr>
          <a:xfrm>
            <a:off x="2470598" y="3329189"/>
            <a:ext cx="1470337" cy="154546"/>
          </a:xfrm>
          <a:prstGeom prst="mathMin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nak oduzimanja 10">
            <a:extLst>
              <a:ext uri="{FF2B5EF4-FFF2-40B4-BE49-F238E27FC236}">
                <a16:creationId xmlns:a16="http://schemas.microsoft.com/office/drawing/2014/main" id="{8CD3F9D1-03DF-4739-BACA-1D773BBEA469}"/>
              </a:ext>
            </a:extLst>
          </p:cNvPr>
          <p:cNvSpPr/>
          <p:nvPr/>
        </p:nvSpPr>
        <p:spPr>
          <a:xfrm>
            <a:off x="5175162" y="3825026"/>
            <a:ext cx="1264275" cy="154546"/>
          </a:xfrm>
          <a:prstGeom prst="mathMin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nak oduzimanja 11">
            <a:extLst>
              <a:ext uri="{FF2B5EF4-FFF2-40B4-BE49-F238E27FC236}">
                <a16:creationId xmlns:a16="http://schemas.microsoft.com/office/drawing/2014/main" id="{EA9AAA9F-2816-44C5-8F86-E67739B98D44}"/>
              </a:ext>
            </a:extLst>
          </p:cNvPr>
          <p:cNvSpPr/>
          <p:nvPr/>
        </p:nvSpPr>
        <p:spPr>
          <a:xfrm>
            <a:off x="2509235" y="4338034"/>
            <a:ext cx="1264275" cy="154546"/>
          </a:xfrm>
          <a:prstGeom prst="mathMin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nak oduzimanja 12">
            <a:extLst>
              <a:ext uri="{FF2B5EF4-FFF2-40B4-BE49-F238E27FC236}">
                <a16:creationId xmlns:a16="http://schemas.microsoft.com/office/drawing/2014/main" id="{6A516425-150E-4510-BDA9-F3D341762D9D}"/>
              </a:ext>
            </a:extLst>
          </p:cNvPr>
          <p:cNvSpPr/>
          <p:nvPr/>
        </p:nvSpPr>
        <p:spPr>
          <a:xfrm>
            <a:off x="331632" y="4854261"/>
            <a:ext cx="1547611" cy="105175"/>
          </a:xfrm>
          <a:prstGeom prst="mathMin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9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DCA826-29CE-4044-8B57-3320CE999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972"/>
            <a:ext cx="12192000" cy="498205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B206ACF-6EF6-4899-8055-E60E0BE075B2}"/>
              </a:ext>
            </a:extLst>
          </p:cNvPr>
          <p:cNvSpPr txBox="1"/>
          <p:nvPr/>
        </p:nvSpPr>
        <p:spPr>
          <a:xfrm>
            <a:off x="3053367" y="4094031"/>
            <a:ext cx="1388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activities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C31A91F-0C83-442C-9B8C-AC1119C41C81}"/>
              </a:ext>
            </a:extLst>
          </p:cNvPr>
          <p:cNvSpPr txBox="1"/>
          <p:nvPr/>
        </p:nvSpPr>
        <p:spPr>
          <a:xfrm>
            <a:off x="554866" y="4509272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bank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9955AAB-CBEB-410A-9E38-ED5D1796A210}"/>
              </a:ext>
            </a:extLst>
          </p:cNvPr>
          <p:cNvSpPr txBox="1"/>
          <p:nvPr/>
        </p:nvSpPr>
        <p:spPr>
          <a:xfrm>
            <a:off x="4570928" y="4509272"/>
            <a:ext cx="12859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benches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FBE7E60-F301-4254-9F66-612E87B8496E}"/>
              </a:ext>
            </a:extLst>
          </p:cNvPr>
          <p:cNvSpPr txBox="1"/>
          <p:nvPr/>
        </p:nvSpPr>
        <p:spPr>
          <a:xfrm>
            <a:off x="560765" y="4929790"/>
            <a:ext cx="1117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bushes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035A3C2-E78E-4C0B-AD8B-BC0AE4892CD2}"/>
              </a:ext>
            </a:extLst>
          </p:cNvPr>
          <p:cNvSpPr txBox="1"/>
          <p:nvPr/>
        </p:nvSpPr>
        <p:spPr>
          <a:xfrm>
            <a:off x="4365402" y="4916911"/>
            <a:ext cx="11432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garden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58D2561-395B-4229-BD7C-1A6989A6EB62}"/>
              </a:ext>
            </a:extLst>
          </p:cNvPr>
          <p:cNvSpPr txBox="1"/>
          <p:nvPr/>
        </p:nvSpPr>
        <p:spPr>
          <a:xfrm>
            <a:off x="4138937" y="5324550"/>
            <a:ext cx="12442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walking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FBD21E6-C9D9-44D4-9D77-C876C712A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093"/>
            <a:ext cx="12192000" cy="283181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6EDB339-AACA-42AA-9BAE-014F420E8622}"/>
              </a:ext>
            </a:extLst>
          </p:cNvPr>
          <p:cNvSpPr txBox="1"/>
          <p:nvPr/>
        </p:nvSpPr>
        <p:spPr>
          <a:xfrm>
            <a:off x="4045040" y="3463182"/>
            <a:ext cx="1428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83 000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384BCD0-6311-4284-89D9-249251DC42F7}"/>
              </a:ext>
            </a:extLst>
          </p:cNvPr>
          <p:cNvSpPr txBox="1"/>
          <p:nvPr/>
        </p:nvSpPr>
        <p:spPr>
          <a:xfrm>
            <a:off x="4045040" y="3976177"/>
            <a:ext cx="6062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1.5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3CDBDB5-CE70-4DBC-B58A-EE434D4C4F21}"/>
              </a:ext>
            </a:extLst>
          </p:cNvPr>
          <p:cNvSpPr txBox="1"/>
          <p:nvPr/>
        </p:nvSpPr>
        <p:spPr>
          <a:xfrm>
            <a:off x="9737503" y="2860777"/>
            <a:ext cx="1101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20 000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38A9608-67BC-4C2B-81C2-7102FA3DEDDB}"/>
              </a:ext>
            </a:extLst>
          </p:cNvPr>
          <p:cNvSpPr txBox="1"/>
          <p:nvPr/>
        </p:nvSpPr>
        <p:spPr>
          <a:xfrm>
            <a:off x="9737503" y="3457975"/>
            <a:ext cx="1101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16 000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AD40C7D-F48F-4B40-A902-1EBA8F30E48B}"/>
              </a:ext>
            </a:extLst>
          </p:cNvPr>
          <p:cNvSpPr txBox="1"/>
          <p:nvPr/>
        </p:nvSpPr>
        <p:spPr>
          <a:xfrm>
            <a:off x="9737503" y="3992901"/>
            <a:ext cx="84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5.7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990B592-730C-4D64-B98B-EBD19D23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0245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D62F2E5-8689-4D7B-A1E9-9D32297E11DA}"/>
              </a:ext>
            </a:extLst>
          </p:cNvPr>
          <p:cNvSpPr txBox="1"/>
          <p:nvPr/>
        </p:nvSpPr>
        <p:spPr>
          <a:xfrm>
            <a:off x="244698" y="4356235"/>
            <a:ext cx="49197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1. </a:t>
            </a:r>
            <a:r>
              <a:rPr lang="hr-HR" sz="2600" i="1" dirty="0" err="1">
                <a:solidFill>
                  <a:srgbClr val="7030A0"/>
                </a:solidFill>
              </a:rPr>
              <a:t>What</a:t>
            </a:r>
            <a:r>
              <a:rPr lang="hr-HR" sz="2600" i="1" dirty="0">
                <a:solidFill>
                  <a:srgbClr val="7030A0"/>
                </a:solidFill>
              </a:rPr>
              <a:t> do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take </a:t>
            </a:r>
            <a:r>
              <a:rPr lang="hr-HR" sz="2600" i="1" dirty="0" err="1">
                <a:solidFill>
                  <a:srgbClr val="7030A0"/>
                </a:solidFill>
              </a:rPr>
              <a:t>from</a:t>
            </a:r>
            <a:r>
              <a:rPr lang="hr-HR" sz="2600" i="1" dirty="0">
                <a:solidFill>
                  <a:srgbClr val="7030A0"/>
                </a:solidFill>
              </a:rPr>
              <a:t> nature? 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1AA7CEA-B857-4530-A656-E58B99592A3C}"/>
              </a:ext>
            </a:extLst>
          </p:cNvPr>
          <p:cNvSpPr txBox="1"/>
          <p:nvPr/>
        </p:nvSpPr>
        <p:spPr>
          <a:xfrm>
            <a:off x="244696" y="4787081"/>
            <a:ext cx="569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3. How do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punish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their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children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D7DA60B-BA45-4559-BEEC-0CE913CBDEE4}"/>
              </a:ext>
            </a:extLst>
          </p:cNvPr>
          <p:cNvSpPr txBox="1"/>
          <p:nvPr/>
        </p:nvSpPr>
        <p:spPr>
          <a:xfrm>
            <a:off x="244696" y="5219322"/>
            <a:ext cx="6349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4. How </a:t>
            </a:r>
            <a:r>
              <a:rPr lang="hr-HR" sz="2600" i="1" dirty="0" err="1">
                <a:solidFill>
                  <a:srgbClr val="7030A0"/>
                </a:solidFill>
              </a:rPr>
              <a:t>many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people</a:t>
            </a:r>
            <a:r>
              <a:rPr lang="hr-HR" sz="2600" i="1" dirty="0">
                <a:solidFill>
                  <a:srgbClr val="7030A0"/>
                </a:solidFill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</a:rPr>
              <a:t>there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in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tribe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FADBF16-66CA-4299-86A3-7DD2D655A3FD}"/>
              </a:ext>
            </a:extLst>
          </p:cNvPr>
          <p:cNvSpPr txBox="1"/>
          <p:nvPr/>
        </p:nvSpPr>
        <p:spPr>
          <a:xfrm>
            <a:off x="244696" y="5711067"/>
            <a:ext cx="569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5. How do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solve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their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problems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8F8C2D0-5F8C-4926-B08A-0428B722F752}"/>
              </a:ext>
            </a:extLst>
          </p:cNvPr>
          <p:cNvSpPr txBox="1"/>
          <p:nvPr/>
        </p:nvSpPr>
        <p:spPr>
          <a:xfrm>
            <a:off x="244696" y="6158867"/>
            <a:ext cx="36576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6. </a:t>
            </a:r>
            <a:r>
              <a:rPr lang="hr-HR" sz="2600" i="1" dirty="0" err="1">
                <a:solidFill>
                  <a:srgbClr val="7030A0"/>
                </a:solidFill>
              </a:rPr>
              <a:t>What</a:t>
            </a:r>
            <a:r>
              <a:rPr lang="hr-HR" sz="2600" i="1" dirty="0">
                <a:solidFill>
                  <a:srgbClr val="7030A0"/>
                </a:solidFill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like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4D50581-8BCC-4C3A-B0F5-6750E676E885}"/>
              </a:ext>
            </a:extLst>
          </p:cNvPr>
          <p:cNvSpPr txBox="1"/>
          <p:nvPr/>
        </p:nvSpPr>
        <p:spPr>
          <a:xfrm>
            <a:off x="6096000" y="6158867"/>
            <a:ext cx="569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7. Who </a:t>
            </a:r>
            <a:r>
              <a:rPr lang="hr-HR" sz="2600" i="1" dirty="0" err="1">
                <a:solidFill>
                  <a:srgbClr val="7030A0"/>
                </a:solidFill>
              </a:rPr>
              <a:t>leads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tribe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452F14-2C21-4078-ADF2-86E00F08F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9"/>
            <a:ext cx="9506606" cy="375929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12E4149-81B5-47EB-B39B-D2B60699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8" y="3883350"/>
            <a:ext cx="9285889" cy="295460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AF00E70-74D9-45AB-B6ED-20AD7BA835AF}"/>
              </a:ext>
            </a:extLst>
          </p:cNvPr>
          <p:cNvSpPr txBox="1"/>
          <p:nvPr/>
        </p:nvSpPr>
        <p:spPr>
          <a:xfrm>
            <a:off x="437879" y="724595"/>
            <a:ext cx="6349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How </a:t>
            </a:r>
            <a:r>
              <a:rPr lang="hr-HR" sz="2600" i="1" dirty="0" err="1">
                <a:solidFill>
                  <a:srgbClr val="7030A0"/>
                </a:solidFill>
              </a:rPr>
              <a:t>many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people</a:t>
            </a:r>
            <a:r>
              <a:rPr lang="hr-HR" sz="2600" i="1" dirty="0">
                <a:solidFill>
                  <a:srgbClr val="7030A0"/>
                </a:solidFill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</a:rPr>
              <a:t>there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in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tribe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2A1F0EF-7E63-4C74-A7C2-E7502295085E}"/>
              </a:ext>
            </a:extLst>
          </p:cNvPr>
          <p:cNvSpPr txBox="1"/>
          <p:nvPr/>
        </p:nvSpPr>
        <p:spPr>
          <a:xfrm>
            <a:off x="403537" y="2649188"/>
            <a:ext cx="569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How do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punish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their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children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C7EC1F3-BC2D-4895-A768-B352407A1F31}"/>
              </a:ext>
            </a:extLst>
          </p:cNvPr>
          <p:cNvSpPr txBox="1"/>
          <p:nvPr/>
        </p:nvSpPr>
        <p:spPr>
          <a:xfrm>
            <a:off x="437879" y="1692111"/>
            <a:ext cx="36576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What</a:t>
            </a:r>
            <a:r>
              <a:rPr lang="hr-HR" sz="2600" i="1" dirty="0">
                <a:solidFill>
                  <a:srgbClr val="7030A0"/>
                </a:solidFill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like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1CBBEB0-529E-4BF0-9232-C191233DF488}"/>
              </a:ext>
            </a:extLst>
          </p:cNvPr>
          <p:cNvSpPr txBox="1"/>
          <p:nvPr/>
        </p:nvSpPr>
        <p:spPr>
          <a:xfrm>
            <a:off x="403536" y="3716370"/>
            <a:ext cx="569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Who </a:t>
            </a:r>
            <a:r>
              <a:rPr lang="hr-HR" sz="2600" i="1" dirty="0" err="1">
                <a:solidFill>
                  <a:srgbClr val="7030A0"/>
                </a:solidFill>
              </a:rPr>
              <a:t>leads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tribe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96BB251-34D7-4F02-9FD2-626BFA8A4825}"/>
              </a:ext>
            </a:extLst>
          </p:cNvPr>
          <p:cNvSpPr txBox="1"/>
          <p:nvPr/>
        </p:nvSpPr>
        <p:spPr>
          <a:xfrm>
            <a:off x="377779" y="4710858"/>
            <a:ext cx="569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</a:rPr>
              <a:t>How do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solve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their</a:t>
            </a:r>
            <a:r>
              <a:rPr lang="hr-HR" sz="2600" i="1" dirty="0">
                <a:solidFill>
                  <a:srgbClr val="7030A0"/>
                </a:solidFill>
              </a:rPr>
              <a:t> </a:t>
            </a:r>
            <a:r>
              <a:rPr lang="hr-HR" sz="2600" i="1" dirty="0" err="1">
                <a:solidFill>
                  <a:srgbClr val="7030A0"/>
                </a:solidFill>
              </a:rPr>
              <a:t>problems</a:t>
            </a:r>
            <a:r>
              <a:rPr lang="hr-HR" sz="2600" i="1" dirty="0">
                <a:solidFill>
                  <a:srgbClr val="7030A0"/>
                </a:solidFill>
              </a:rPr>
              <a:t>?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0B30CFC-46F3-4EDF-9F0C-1353B43E36B5}"/>
              </a:ext>
            </a:extLst>
          </p:cNvPr>
          <p:cNvSpPr txBox="1"/>
          <p:nvPr/>
        </p:nvSpPr>
        <p:spPr>
          <a:xfrm>
            <a:off x="374525" y="5653841"/>
            <a:ext cx="49197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What</a:t>
            </a:r>
            <a:r>
              <a:rPr lang="hr-HR" sz="2600" i="1" dirty="0">
                <a:solidFill>
                  <a:srgbClr val="7030A0"/>
                </a:solidFill>
              </a:rPr>
              <a:t> do </a:t>
            </a:r>
            <a:r>
              <a:rPr lang="hr-HR" sz="2600" i="1" dirty="0" err="1">
                <a:solidFill>
                  <a:srgbClr val="7030A0"/>
                </a:solidFill>
              </a:rPr>
              <a:t>they</a:t>
            </a:r>
            <a:r>
              <a:rPr lang="hr-HR" sz="2600" i="1" dirty="0">
                <a:solidFill>
                  <a:srgbClr val="7030A0"/>
                </a:solidFill>
              </a:rPr>
              <a:t> take </a:t>
            </a:r>
            <a:r>
              <a:rPr lang="hr-HR" sz="2600" i="1" dirty="0" err="1">
                <a:solidFill>
                  <a:srgbClr val="7030A0"/>
                </a:solidFill>
              </a:rPr>
              <a:t>from</a:t>
            </a:r>
            <a:r>
              <a:rPr lang="hr-HR" sz="2600" i="1" dirty="0">
                <a:solidFill>
                  <a:srgbClr val="7030A0"/>
                </a:solidFill>
              </a:rPr>
              <a:t> nature? 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6D29F16-377E-4D2C-B98E-00C0B4F32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779"/>
            <a:ext cx="12192000" cy="634844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6FAE063-45F6-42FC-9AF6-677C2C58A669}"/>
              </a:ext>
            </a:extLst>
          </p:cNvPr>
          <p:cNvSpPr txBox="1"/>
          <p:nvPr/>
        </p:nvSpPr>
        <p:spPr>
          <a:xfrm>
            <a:off x="2343956" y="3208536"/>
            <a:ext cx="1571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decide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BB15930-531A-4DFC-A75E-7B36DF6441F3}"/>
              </a:ext>
            </a:extLst>
          </p:cNvPr>
          <p:cNvSpPr txBox="1"/>
          <p:nvPr/>
        </p:nvSpPr>
        <p:spPr>
          <a:xfrm>
            <a:off x="8175937" y="3726737"/>
            <a:ext cx="1571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share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8BB8879-E733-492C-9577-70FC21C6C6A8}"/>
              </a:ext>
            </a:extLst>
          </p:cNvPr>
          <p:cNvSpPr txBox="1"/>
          <p:nvPr/>
        </p:nvSpPr>
        <p:spPr>
          <a:xfrm>
            <a:off x="4846751" y="4270696"/>
            <a:ext cx="1571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tribe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2E9B415-86FD-4FBE-B77D-17C9B191CA16}"/>
              </a:ext>
            </a:extLst>
          </p:cNvPr>
          <p:cNvSpPr txBox="1"/>
          <p:nvPr/>
        </p:nvSpPr>
        <p:spPr>
          <a:xfrm>
            <a:off x="1955441" y="4763139"/>
            <a:ext cx="1571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different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C2702C2-EE2C-4445-94FE-4956511E3017}"/>
              </a:ext>
            </a:extLst>
          </p:cNvPr>
          <p:cNvSpPr txBox="1"/>
          <p:nvPr/>
        </p:nvSpPr>
        <p:spPr>
          <a:xfrm>
            <a:off x="4550535" y="5268461"/>
            <a:ext cx="2043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vegetarian</a:t>
            </a:r>
            <a:endParaRPr lang="en-GB" sz="2600" i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CDE5C94-DA91-4B20-844A-8FD19992E1D5}"/>
              </a:ext>
            </a:extLst>
          </p:cNvPr>
          <p:cNvSpPr txBox="1"/>
          <p:nvPr/>
        </p:nvSpPr>
        <p:spPr>
          <a:xfrm>
            <a:off x="4936903" y="5799541"/>
            <a:ext cx="1571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</a:rPr>
              <a:t>wise</a:t>
            </a:r>
            <a:endParaRPr lang="en-GB" sz="2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BD7FB3D-2C45-4909-AB0E-7D959378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305" y="2724684"/>
            <a:ext cx="6419695" cy="413331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9695675-91C0-48FA-84AD-94ED032C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79" y="0"/>
            <a:ext cx="12192000" cy="266091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8263054-2FD5-408F-9FF1-321F52DA6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10" y="3283913"/>
            <a:ext cx="5351822" cy="357408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0AD6FA3-A754-442A-96CF-C127618FD3E6}"/>
              </a:ext>
            </a:extLst>
          </p:cNvPr>
          <p:cNvSpPr txBox="1"/>
          <p:nvPr/>
        </p:nvSpPr>
        <p:spPr>
          <a:xfrm>
            <a:off x="3065171" y="838015"/>
            <a:ext cx="3773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never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swear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or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shout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272EBA5-CFD0-41D6-9472-F318631BA607}"/>
              </a:ext>
            </a:extLst>
          </p:cNvPr>
          <p:cNvSpPr txBox="1"/>
          <p:nvPr/>
        </p:nvSpPr>
        <p:spPr>
          <a:xfrm>
            <a:off x="6965322" y="850893"/>
            <a:ext cx="51009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never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angry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or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nervous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D69324E-B018-4C2B-BEE1-AE39F9BC8311}"/>
              </a:ext>
            </a:extLst>
          </p:cNvPr>
          <p:cNvSpPr txBox="1"/>
          <p:nvPr/>
        </p:nvSpPr>
        <p:spPr>
          <a:xfrm>
            <a:off x="125710" y="1436519"/>
            <a:ext cx="3773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never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punish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anyone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8717811-C3C9-4783-8079-8728D3E214FB}"/>
              </a:ext>
            </a:extLst>
          </p:cNvPr>
          <p:cNvSpPr txBox="1"/>
          <p:nvPr/>
        </p:nvSpPr>
        <p:spPr>
          <a:xfrm>
            <a:off x="3728434" y="1427284"/>
            <a:ext cx="31102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never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eat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meat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545A051-9881-4B55-B1D4-F0729D7C64AB}"/>
              </a:ext>
            </a:extLst>
          </p:cNvPr>
          <p:cNvSpPr txBox="1"/>
          <p:nvPr/>
        </p:nvSpPr>
        <p:spPr>
          <a:xfrm>
            <a:off x="6821583" y="1440668"/>
            <a:ext cx="51009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never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short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meetings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CC3A171-CB56-4C40-96EB-90579B20C22E}"/>
              </a:ext>
            </a:extLst>
          </p:cNvPr>
          <p:cNvSpPr txBox="1"/>
          <p:nvPr/>
        </p:nvSpPr>
        <p:spPr>
          <a:xfrm>
            <a:off x="117049" y="3889850"/>
            <a:ext cx="51246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share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everything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9813804-D162-4069-82BC-B05E836383F2}"/>
              </a:ext>
            </a:extLst>
          </p:cNvPr>
          <p:cNvSpPr txBox="1"/>
          <p:nvPr/>
        </p:nvSpPr>
        <p:spPr>
          <a:xfrm>
            <a:off x="91365" y="4474210"/>
            <a:ext cx="4854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love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and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respect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nature.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1BC4A9D-B8B3-463A-A6DD-6A2A24A45B49}"/>
              </a:ext>
            </a:extLst>
          </p:cNvPr>
          <p:cNvSpPr txBox="1"/>
          <p:nvPr/>
        </p:nvSpPr>
        <p:spPr>
          <a:xfrm>
            <a:off x="91365" y="5058570"/>
            <a:ext cx="49957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only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eat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vegetables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B824958-C238-4738-8919-2F1B25A34676}"/>
              </a:ext>
            </a:extLst>
          </p:cNvPr>
          <p:cNvSpPr txBox="1"/>
          <p:nvPr/>
        </p:nvSpPr>
        <p:spPr>
          <a:xfrm>
            <a:off x="125710" y="5634275"/>
            <a:ext cx="48197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always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discuss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problems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55E5913-7250-448E-ABF9-EABCD05F385C}"/>
              </a:ext>
            </a:extLst>
          </p:cNvPr>
          <p:cNvSpPr txBox="1"/>
          <p:nvPr/>
        </p:nvSpPr>
        <p:spPr>
          <a:xfrm>
            <a:off x="-1006" y="6253048"/>
            <a:ext cx="59862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take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from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nature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only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what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need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.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5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03D97A4-5968-4723-B615-55CC425C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8" y="0"/>
            <a:ext cx="11825323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B0ED7BD-35A4-4FAE-B5A1-0F73D7AB1E8B}"/>
              </a:ext>
            </a:extLst>
          </p:cNvPr>
          <p:cNvSpPr txBox="1"/>
          <p:nvPr/>
        </p:nvSpPr>
        <p:spPr>
          <a:xfrm>
            <a:off x="425004" y="4818395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a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clerk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9B63CFB-0E13-4C3E-B61F-D2D9D42C2F78}"/>
              </a:ext>
            </a:extLst>
          </p:cNvPr>
          <p:cNvSpPr txBox="1"/>
          <p:nvPr/>
        </p:nvSpPr>
        <p:spPr>
          <a:xfrm>
            <a:off x="527923" y="5583785"/>
            <a:ext cx="2018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a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copywriter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6D518F3-B191-4F05-AAF5-9944BA645CF7}"/>
              </a:ext>
            </a:extLst>
          </p:cNvPr>
          <p:cNvSpPr txBox="1"/>
          <p:nvPr/>
        </p:nvSpPr>
        <p:spPr>
          <a:xfrm>
            <a:off x="2443954" y="4818394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bacon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13840F8-6940-49D3-BFCA-37EE11E149DA}"/>
              </a:ext>
            </a:extLst>
          </p:cNvPr>
          <p:cNvSpPr txBox="1"/>
          <p:nvPr/>
        </p:nvSpPr>
        <p:spPr>
          <a:xfrm>
            <a:off x="2546873" y="5630611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ham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A0F3AF2-24A2-4538-B284-44C7406F83C8}"/>
              </a:ext>
            </a:extLst>
          </p:cNvPr>
          <p:cNvSpPr txBox="1"/>
          <p:nvPr/>
        </p:nvSpPr>
        <p:spPr>
          <a:xfrm>
            <a:off x="4608492" y="4818393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a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doughnut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F435676-6688-4158-A8F2-96C11DDE5614}"/>
              </a:ext>
            </a:extLst>
          </p:cNvPr>
          <p:cNvSpPr txBox="1"/>
          <p:nvPr/>
        </p:nvSpPr>
        <p:spPr>
          <a:xfrm>
            <a:off x="4625663" y="5591974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ice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cream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779670A-DF99-4E24-9314-27071FE715EE}"/>
              </a:ext>
            </a:extLst>
          </p:cNvPr>
          <p:cNvSpPr txBox="1"/>
          <p:nvPr/>
        </p:nvSpPr>
        <p:spPr>
          <a:xfrm>
            <a:off x="6773030" y="4818392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yoghurt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DB55D95-2A67-4A0D-8B0E-B041E263CD76}"/>
              </a:ext>
            </a:extLst>
          </p:cNvPr>
          <p:cNvSpPr txBox="1"/>
          <p:nvPr/>
        </p:nvSpPr>
        <p:spPr>
          <a:xfrm>
            <a:off x="6773030" y="5583786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butter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1460EC0-F18D-4AF3-8678-EEA11BFAB2C8}"/>
              </a:ext>
            </a:extLst>
          </p:cNvPr>
          <p:cNvSpPr txBox="1"/>
          <p:nvPr/>
        </p:nvSpPr>
        <p:spPr>
          <a:xfrm>
            <a:off x="8920396" y="5588477"/>
            <a:ext cx="2181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environment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7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0EAE40D-34CA-4812-B157-286C36785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229"/>
            <a:ext cx="12192000" cy="476554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C9D9776-1DA6-4CDB-83E6-7CD1A364F5BF}"/>
              </a:ext>
            </a:extLst>
          </p:cNvPr>
          <p:cNvSpPr txBox="1"/>
          <p:nvPr/>
        </p:nvSpPr>
        <p:spPr>
          <a:xfrm>
            <a:off x="3758487" y="2474261"/>
            <a:ext cx="5816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2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CE5C97A-6832-44C2-B9D1-78DCFDA35893}"/>
              </a:ext>
            </a:extLst>
          </p:cNvPr>
          <p:cNvSpPr txBox="1"/>
          <p:nvPr/>
        </p:nvSpPr>
        <p:spPr>
          <a:xfrm>
            <a:off x="3758486" y="4660817"/>
            <a:ext cx="5816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3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00FC5AA-4AAF-4714-88CA-2425763E3B22}"/>
              </a:ext>
            </a:extLst>
          </p:cNvPr>
          <p:cNvSpPr txBox="1"/>
          <p:nvPr/>
        </p:nvSpPr>
        <p:spPr>
          <a:xfrm>
            <a:off x="3758485" y="3783254"/>
            <a:ext cx="5816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4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8DBEB32-13B3-44A6-AB56-6B5503699A9F}"/>
              </a:ext>
            </a:extLst>
          </p:cNvPr>
          <p:cNvSpPr txBox="1"/>
          <p:nvPr/>
        </p:nvSpPr>
        <p:spPr>
          <a:xfrm>
            <a:off x="3758484" y="1595992"/>
            <a:ext cx="5816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5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C44C6E6-B898-4CCC-B224-BC036067A6EC}"/>
              </a:ext>
            </a:extLst>
          </p:cNvPr>
          <p:cNvSpPr txBox="1"/>
          <p:nvPr/>
        </p:nvSpPr>
        <p:spPr>
          <a:xfrm>
            <a:off x="3750969" y="3345907"/>
            <a:ext cx="5816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6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2854AAF-FC08-4358-A794-9B657DD06E8B}"/>
              </a:ext>
            </a:extLst>
          </p:cNvPr>
          <p:cNvSpPr txBox="1"/>
          <p:nvPr/>
        </p:nvSpPr>
        <p:spPr>
          <a:xfrm>
            <a:off x="3758484" y="2907587"/>
            <a:ext cx="5816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7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D98D681-4DE6-49A1-985F-E7F1ED8ED1B3}"/>
              </a:ext>
            </a:extLst>
          </p:cNvPr>
          <p:cNvSpPr txBox="1"/>
          <p:nvPr/>
        </p:nvSpPr>
        <p:spPr>
          <a:xfrm>
            <a:off x="3748818" y="4209510"/>
            <a:ext cx="5816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8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976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409F759-5E5F-4DA7-9A44-EEA26D25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87" y="0"/>
            <a:ext cx="1083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62A6C01-A378-451D-A4A0-27EE77DC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4" y="4874544"/>
            <a:ext cx="9884979" cy="19374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3E73091-98C5-4F63-B198-F4F95E27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953629" cy="4934606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BD6FD018-BAB5-4FFF-8BC4-BB4206A99A03}"/>
              </a:ext>
            </a:extLst>
          </p:cNvPr>
          <p:cNvSpPr/>
          <p:nvPr/>
        </p:nvSpPr>
        <p:spPr>
          <a:xfrm>
            <a:off x="1039711" y="1390389"/>
            <a:ext cx="764037" cy="32367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105843EE-83CC-4E6A-806C-7974C00AF21C}"/>
              </a:ext>
            </a:extLst>
          </p:cNvPr>
          <p:cNvSpPr/>
          <p:nvPr/>
        </p:nvSpPr>
        <p:spPr>
          <a:xfrm>
            <a:off x="4734837" y="2943758"/>
            <a:ext cx="486733" cy="36933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156173FF-FF3F-4930-B59C-B81CD288DC18}"/>
              </a:ext>
            </a:extLst>
          </p:cNvPr>
          <p:cNvSpPr/>
          <p:nvPr/>
        </p:nvSpPr>
        <p:spPr>
          <a:xfrm>
            <a:off x="2238371" y="3264794"/>
            <a:ext cx="744829" cy="450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C0DDC143-F95C-4B7B-8FFA-1F83353C1603}"/>
              </a:ext>
            </a:extLst>
          </p:cNvPr>
          <p:cNvSpPr/>
          <p:nvPr/>
        </p:nvSpPr>
        <p:spPr>
          <a:xfrm>
            <a:off x="3681212" y="3644665"/>
            <a:ext cx="744829" cy="450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65AD29EA-7CBA-47E5-AAA7-4FAC56E4D954}"/>
              </a:ext>
            </a:extLst>
          </p:cNvPr>
          <p:cNvSpPr/>
          <p:nvPr/>
        </p:nvSpPr>
        <p:spPr>
          <a:xfrm>
            <a:off x="3217168" y="4058345"/>
            <a:ext cx="589209" cy="401313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2421BBF6-DAC6-4D7C-A404-0A360EB8632F}"/>
              </a:ext>
            </a:extLst>
          </p:cNvPr>
          <p:cNvSpPr/>
          <p:nvPr/>
        </p:nvSpPr>
        <p:spPr>
          <a:xfrm>
            <a:off x="3319530" y="4470954"/>
            <a:ext cx="744829" cy="450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CE5163AF-E353-420F-B9BD-97015B99B662}"/>
              </a:ext>
            </a:extLst>
          </p:cNvPr>
          <p:cNvSpPr/>
          <p:nvPr/>
        </p:nvSpPr>
        <p:spPr>
          <a:xfrm>
            <a:off x="7660784" y="4483846"/>
            <a:ext cx="652531" cy="450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04B9BA60-F279-4ECB-B0C1-33233A7ECDF1}"/>
              </a:ext>
            </a:extLst>
          </p:cNvPr>
          <p:cNvSpPr/>
          <p:nvPr/>
        </p:nvSpPr>
        <p:spPr>
          <a:xfrm>
            <a:off x="3025462" y="5310135"/>
            <a:ext cx="822102" cy="450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1C97E9A3-F42E-4ECC-B280-DA7F409168D4}"/>
              </a:ext>
            </a:extLst>
          </p:cNvPr>
          <p:cNvSpPr/>
          <p:nvPr/>
        </p:nvSpPr>
        <p:spPr>
          <a:xfrm>
            <a:off x="2034862" y="5700364"/>
            <a:ext cx="386366" cy="61028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7536EC6F-E05F-4960-86FC-4E62312FBE55}"/>
              </a:ext>
            </a:extLst>
          </p:cNvPr>
          <p:cNvSpPr txBox="1"/>
          <p:nvPr/>
        </p:nvSpPr>
        <p:spPr>
          <a:xfrm>
            <a:off x="4064359" y="31064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2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6E8AD31-B671-42A5-B477-75FC62239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867"/>
            <a:ext cx="12192000" cy="545826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E465A2F-AC11-4FA4-B9CC-36A3303BD769}"/>
              </a:ext>
            </a:extLst>
          </p:cNvPr>
          <p:cNvSpPr txBox="1"/>
          <p:nvPr/>
        </p:nvSpPr>
        <p:spPr>
          <a:xfrm>
            <a:off x="5174896" y="2187929"/>
            <a:ext cx="1842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having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1CC4157-C731-440B-B2CE-5A97632DF5C5}"/>
              </a:ext>
            </a:extLst>
          </p:cNvPr>
          <p:cNvSpPr txBox="1"/>
          <p:nvPr/>
        </p:nvSpPr>
        <p:spPr>
          <a:xfrm>
            <a:off x="9857103" y="2200454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am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playing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6B4CB7B-4FEE-4B33-A575-CD6DA6EDDB5A}"/>
              </a:ext>
            </a:extLst>
          </p:cNvPr>
          <p:cNvSpPr txBox="1"/>
          <p:nvPr/>
        </p:nvSpPr>
        <p:spPr>
          <a:xfrm>
            <a:off x="7566928" y="3079364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eating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D9C3C57-4433-46FC-9EE1-41CCB1175962}"/>
              </a:ext>
            </a:extLst>
          </p:cNvPr>
          <p:cNvSpPr txBox="1"/>
          <p:nvPr/>
        </p:nvSpPr>
        <p:spPr>
          <a:xfrm>
            <a:off x="6128461" y="3531195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reading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76FCD36-1076-4AD1-B992-5E6DA2034786}"/>
              </a:ext>
            </a:extLst>
          </p:cNvPr>
          <p:cNvSpPr txBox="1"/>
          <p:nvPr/>
        </p:nvSpPr>
        <p:spPr>
          <a:xfrm>
            <a:off x="6095999" y="3948482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flying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576D3DF-1635-4309-854A-41270844F81D}"/>
              </a:ext>
            </a:extLst>
          </p:cNvPr>
          <p:cNvSpPr txBox="1"/>
          <p:nvPr/>
        </p:nvSpPr>
        <p:spPr>
          <a:xfrm>
            <a:off x="5637920" y="4389798"/>
            <a:ext cx="1777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riding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F50BE93-9A48-48D0-80F4-C429531B92CC}"/>
              </a:ext>
            </a:extLst>
          </p:cNvPr>
          <p:cNvSpPr txBox="1"/>
          <p:nvPr/>
        </p:nvSpPr>
        <p:spPr>
          <a:xfrm>
            <a:off x="78451" y="4844663"/>
            <a:ext cx="2489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skateboarding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2CABCFD-1C7A-428D-81DF-EAA8BF2E78CB}"/>
              </a:ext>
            </a:extLst>
          </p:cNvPr>
          <p:cNvSpPr txBox="1"/>
          <p:nvPr/>
        </p:nvSpPr>
        <p:spPr>
          <a:xfrm>
            <a:off x="6855533" y="4842652"/>
            <a:ext cx="2025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are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skipping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96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733E34C-54AC-40EB-8153-1664C4694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134"/>
            <a:ext cx="12192000" cy="554773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DECC62A-FC92-423B-A4A6-1A0C0CEDF71E}"/>
              </a:ext>
            </a:extLst>
          </p:cNvPr>
          <p:cNvSpPr txBox="1"/>
          <p:nvPr/>
        </p:nvSpPr>
        <p:spPr>
          <a:xfrm>
            <a:off x="1795017" y="2400076"/>
            <a:ext cx="2025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goes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8D2156A-BC0B-4750-A6BE-643FEF5A180C}"/>
              </a:ext>
            </a:extLst>
          </p:cNvPr>
          <p:cNvSpPr txBox="1"/>
          <p:nvPr/>
        </p:nvSpPr>
        <p:spPr>
          <a:xfrm>
            <a:off x="8611265" y="2400075"/>
            <a:ext cx="2025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visiting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CC4A6B0-7AE6-45E4-A03D-42DF3287EDCB}"/>
              </a:ext>
            </a:extLst>
          </p:cNvPr>
          <p:cNvSpPr txBox="1"/>
          <p:nvPr/>
        </p:nvSpPr>
        <p:spPr>
          <a:xfrm>
            <a:off x="2832778" y="3498091"/>
            <a:ext cx="2025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cooks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02F198C-3F60-4B26-A4C6-E9C1631B307D}"/>
              </a:ext>
            </a:extLst>
          </p:cNvPr>
          <p:cNvSpPr txBox="1"/>
          <p:nvPr/>
        </p:nvSpPr>
        <p:spPr>
          <a:xfrm>
            <a:off x="9310823" y="3498091"/>
            <a:ext cx="2025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walking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8890E5A-F097-461C-A137-C40D46392208}"/>
              </a:ext>
            </a:extLst>
          </p:cNvPr>
          <p:cNvSpPr txBox="1"/>
          <p:nvPr/>
        </p:nvSpPr>
        <p:spPr>
          <a:xfrm>
            <a:off x="2484136" y="4596106"/>
            <a:ext cx="2025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speaks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927A3F9-682B-480E-B6D3-2FE1FF69AB00}"/>
              </a:ext>
            </a:extLst>
          </p:cNvPr>
          <p:cNvSpPr txBox="1"/>
          <p:nvPr/>
        </p:nvSpPr>
        <p:spPr>
          <a:xfrm>
            <a:off x="7724001" y="4596105"/>
            <a:ext cx="2025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is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speaking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CF002F8-984F-41FB-AA0A-0301B1705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32" y="1942892"/>
            <a:ext cx="4363059" cy="297221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6C50925-5397-4CC4-B739-A9837589D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76" y="2519234"/>
            <a:ext cx="5601482" cy="18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921A26-3C8B-49B6-ADAA-38EA91A13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453" y="0"/>
            <a:ext cx="6731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4AE91CC-BD7E-48C4-8372-CFB3F375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873"/>
            <a:ext cx="12192000" cy="48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hr-HR" sz="2000" b="1" dirty="0">
                <a:solidFill>
                  <a:prstClr val="black"/>
                </a:solidFill>
              </a:rPr>
              <a:t>PLAY AND LEARN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dirty="0"/>
          </a:p>
          <a:p>
            <a:pPr marL="0" lvl="0" indent="0" algn="ctr">
              <a:buNone/>
              <a:defRPr/>
            </a:pPr>
            <a:r>
              <a:rPr lang="en-GB" sz="2000" dirty="0">
                <a:hlinkClick r:id="rId4"/>
              </a:rPr>
              <a:t>Lesson 11 How can you help | Way to go 3 (e-sfera.hr)</a:t>
            </a:r>
            <a:endParaRPr lang="hr-HR" sz="2000" dirty="0"/>
          </a:p>
          <a:p>
            <a:pPr marL="0" lvl="0" indent="0" algn="ctr">
              <a:buNone/>
              <a:defRPr/>
            </a:pPr>
            <a:r>
              <a:rPr lang="en-US" sz="2000" dirty="0">
                <a:hlinkClick r:id="rId5"/>
              </a:rPr>
              <a:t> </a:t>
            </a:r>
            <a:r>
              <a:rPr lang="hr-HR" sz="2000" dirty="0"/>
              <a:t> 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25F53B0-A796-4C43-B373-10CC4741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9"/>
            <a:ext cx="12192000" cy="68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0BCEB5-EEF4-4030-A977-E5EE602F0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2" y="0"/>
            <a:ext cx="11192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C1C5DE4-B97B-4171-8735-91B32F7E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5724"/>
            <a:ext cx="12192000" cy="44665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92600D9-565D-4314-88A6-75229029F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0" y="5829219"/>
            <a:ext cx="10421804" cy="57158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3874D0B-EB37-446A-A3A5-F5C67E9475CC}"/>
              </a:ext>
            </a:extLst>
          </p:cNvPr>
          <p:cNvSpPr txBox="1"/>
          <p:nvPr/>
        </p:nvSpPr>
        <p:spPr>
          <a:xfrm>
            <a:off x="7276563" y="25886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T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0E0CC7F-7A54-409B-A417-5F8E4EDEDF08}"/>
              </a:ext>
            </a:extLst>
          </p:cNvPr>
          <p:cNvSpPr txBox="1"/>
          <p:nvPr/>
        </p:nvSpPr>
        <p:spPr>
          <a:xfrm>
            <a:off x="2728173" y="307581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F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AE7FF2D-42EC-499B-9767-8C3CE0155C58}"/>
              </a:ext>
            </a:extLst>
          </p:cNvPr>
          <p:cNvSpPr txBox="1"/>
          <p:nvPr/>
        </p:nvSpPr>
        <p:spPr>
          <a:xfrm>
            <a:off x="4196366" y="357908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F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857B6AD-4DBA-498F-98DF-6DDE058C16E3}"/>
              </a:ext>
            </a:extLst>
          </p:cNvPr>
          <p:cNvSpPr txBox="1"/>
          <p:nvPr/>
        </p:nvSpPr>
        <p:spPr>
          <a:xfrm>
            <a:off x="7586153" y="4053627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F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4FE756A-D19B-4C4E-8A80-429A65DED2A2}"/>
              </a:ext>
            </a:extLst>
          </p:cNvPr>
          <p:cNvSpPr txBox="1"/>
          <p:nvPr/>
        </p:nvSpPr>
        <p:spPr>
          <a:xfrm>
            <a:off x="6606861" y="452692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F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A30E396-DA0A-42CA-891E-41E45BEE3026}"/>
              </a:ext>
            </a:extLst>
          </p:cNvPr>
          <p:cNvSpPr txBox="1"/>
          <p:nvPr/>
        </p:nvSpPr>
        <p:spPr>
          <a:xfrm>
            <a:off x="4273888" y="502722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7030A0"/>
                </a:solidFill>
              </a:rPr>
              <a:t>T</a:t>
            </a:r>
            <a:endParaRPr lang="en-GB" sz="2400" b="1" dirty="0">
              <a:solidFill>
                <a:srgbClr val="7030A0"/>
              </a:solidFill>
            </a:endParaRPr>
          </a:p>
        </p:txBody>
      </p:sp>
      <p:pic>
        <p:nvPicPr>
          <p:cNvPr id="5" name="track_lesson_11">
            <a:hlinkClick r:id="" action="ppaction://media"/>
            <a:extLst>
              <a:ext uri="{FF2B5EF4-FFF2-40B4-BE49-F238E27FC236}">
                <a16:creationId xmlns:a16="http://schemas.microsoft.com/office/drawing/2014/main" id="{73726C9B-CB3D-A765-9297-60829476A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5244" y="313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02C9E26-A141-4F4E-ADBE-669FA495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818"/>
            <a:ext cx="12192000" cy="41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F6F964F-0BA6-4C12-A01D-77F9CD609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49" y="0"/>
            <a:ext cx="8291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7CDD7D1-822F-4FF2-AB33-6C63CD946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18" y="0"/>
            <a:ext cx="1050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4509</TotalTime>
  <Words>423</Words>
  <Application>Microsoft Office PowerPoint</Application>
  <PresentationFormat>Widescreen</PresentationFormat>
  <Paragraphs>125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sustava Office</vt:lpstr>
      <vt:lpstr>  Unit 3: Lesson 11   How can you help?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592</cp:revision>
  <dcterms:created xsi:type="dcterms:W3CDTF">2021-09-01T06:25:32Z</dcterms:created>
  <dcterms:modified xsi:type="dcterms:W3CDTF">2022-11-22T10:35:26Z</dcterms:modified>
</cp:coreProperties>
</file>